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9" r:id="rId1"/>
  </p:sldMasterIdLst>
  <p:sldIdLst>
    <p:sldId id="262" r:id="rId2"/>
    <p:sldId id="258" r:id="rId3"/>
    <p:sldId id="259" r:id="rId4"/>
    <p:sldId id="260" r:id="rId5"/>
    <p:sldId id="261" r:id="rId6"/>
    <p:sldId id="26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176" autoAdjust="0"/>
    <p:restoredTop sz="94660"/>
  </p:normalViewPr>
  <p:slideViewPr>
    <p:cSldViewPr snapToGrid="0">
      <p:cViewPr varScale="1">
        <p:scale>
          <a:sx n="63" d="100"/>
          <a:sy n="63" d="100"/>
        </p:scale>
        <p:origin x="344" y="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5496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78507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90295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ytuł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0DA96CB-3046-45C2-8775-EC156FDCA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6EB876E3-BCD6-4FCE-A020-B65D1FF5B2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38CA48D-BCDA-4191-8F8F-AD69A2164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D9BFC-9244-4142-8E67-8135CF77F072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4E91700-7A3E-47A0-B3EA-5C0E56CBA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7F2A45F-8BD8-401C-A2D7-F64E98803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AE71B2D6-C7D3-46BB-B86A-7CB0EEA23AC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05720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>
            <a:extLst>
              <a:ext uri="{FF2B5EF4-FFF2-40B4-BE49-F238E27FC236}">
                <a16:creationId xmlns:a16="http://schemas.microsoft.com/office/drawing/2014/main" id="{E2B72BC8-EB06-47A9-A2CE-C4DD219C63B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3104" y="186139"/>
            <a:ext cx="10046393" cy="1014745"/>
          </a:xfrm>
        </p:spPr>
        <p:txBody>
          <a:bodyPr/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407158"/>
            <a:ext cx="10215369" cy="4049425"/>
          </a:xfrm>
        </p:spPr>
        <p:txBody>
          <a:bodyPr/>
          <a:lstStyle>
            <a:lvl1pPr>
              <a:defRPr sz="3600"/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7B4E89E-98D0-435E-B40A-0CAFF9F717AC}"/>
              </a:ext>
            </a:extLst>
          </p:cNvPr>
          <p:cNvCxnSpPr>
            <a:cxnSpLocks/>
          </p:cNvCxnSpPr>
          <p:nvPr userDrawn="1"/>
        </p:nvCxnSpPr>
        <p:spPr>
          <a:xfrm flipV="1">
            <a:off x="1024128" y="206274"/>
            <a:ext cx="0" cy="919734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06567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0410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384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65758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78600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16919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5748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D978D18E-966E-4451-AD24-253FFDD1DDE7}"/>
              </a:ext>
            </a:extLst>
          </p:cNvPr>
          <p:cNvSpPr/>
          <p:nvPr userDrawn="1"/>
        </p:nvSpPr>
        <p:spPr>
          <a:xfrm>
            <a:off x="0" y="4591878"/>
            <a:ext cx="12188952" cy="228600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 anchor="ctr">
            <a:noAutofit/>
          </a:bodyPr>
          <a:lstStyle>
            <a:lvl1pPr algn="r">
              <a:defRPr sz="4400" spc="200" baseline="0"/>
            </a:lvl1pPr>
          </a:lstStyle>
          <a:p>
            <a:r>
              <a:rPr lang="pl-PL" dirty="0"/>
              <a:t>Kliknij, aby edytować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7805012" cy="1736878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/>
          <p:cNvCxnSpPr>
            <a:cxnSpLocks/>
          </p:cNvCxnSpPr>
          <p:nvPr userDrawn="1"/>
        </p:nvCxnSpPr>
        <p:spPr>
          <a:xfrm flipV="1">
            <a:off x="2863947" y="4960138"/>
            <a:ext cx="0" cy="1224000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5634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428626"/>
            <a:ext cx="9720072" cy="1307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028825"/>
            <a:ext cx="9720073" cy="4280535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52475" y="58521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B4ADCF6-BF4F-4DAD-932D-8BA8ABE98115}"/>
              </a:ext>
            </a:extLst>
          </p:cNvPr>
          <p:cNvCxnSpPr>
            <a:cxnSpLocks/>
          </p:cNvCxnSpPr>
          <p:nvPr userDrawn="1"/>
        </p:nvCxnSpPr>
        <p:spPr>
          <a:xfrm flipV="1">
            <a:off x="752475" y="511963"/>
            <a:ext cx="0" cy="1224000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6717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52BB109-25CB-4626-B4EB-8D81591D7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>
            <a:normAutofit/>
          </a:bodyPr>
          <a:lstStyle/>
          <a:p>
            <a:r>
              <a:rPr lang="pl-PL" dirty="0"/>
              <a:t>Co zbierają pszczoły?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EC1EADBD-2598-40AD-86EA-1B3AE8851B0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97" b="37497"/>
          <a:stretch/>
        </p:blipFill>
        <p:spPr>
          <a:xfrm>
            <a:off x="0" y="-1"/>
            <a:ext cx="12188952" cy="4572000"/>
          </a:xfrm>
        </p:spPr>
      </p:pic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F33F9996-3239-471F-B2ED-959D39C7EA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7805012" cy="1736878"/>
          </a:xfrm>
        </p:spPr>
        <p:txBody>
          <a:bodyPr>
            <a:noAutofit/>
          </a:bodyPr>
          <a:lstStyle/>
          <a:p>
            <a:pPr lvl="0"/>
            <a:endParaRPr lang="pl-PL" dirty="0"/>
          </a:p>
          <a:p>
            <a:pPr lvl="0"/>
            <a:r>
              <a:rPr lang="pl-PL" dirty="0"/>
              <a:t>Nektar i pyłek; </a:t>
            </a:r>
          </a:p>
          <a:p>
            <a:pPr lvl="0"/>
            <a:r>
              <a:rPr lang="pl-PL" dirty="0"/>
              <a:t>Spadź;</a:t>
            </a:r>
          </a:p>
          <a:p>
            <a:pPr lvl="0"/>
            <a:r>
              <a:rPr lang="pl-PL" dirty="0"/>
              <a:t>Substancje żywiczne.</a:t>
            </a:r>
          </a:p>
          <a:p>
            <a:endParaRPr lang="pl-PL" dirty="0"/>
          </a:p>
        </p:txBody>
      </p:sp>
      <p:sp>
        <p:nvSpPr>
          <p:cNvPr id="3" name="Przycisk akcji: Uzyskaj informacje 2">
            <a:hlinkClick r:id="" action="ppaction://hlinkshowjump?jump=lastslide" highlightClick="1"/>
            <a:extLst>
              <a:ext uri="{FF2B5EF4-FFF2-40B4-BE49-F238E27FC236}">
                <a16:creationId xmlns:a16="http://schemas.microsoft.com/office/drawing/2014/main" id="{410D7B7E-EF74-47C0-B7D0-791B7003B5C9}"/>
              </a:ext>
            </a:extLst>
          </p:cNvPr>
          <p:cNvSpPr/>
          <p:nvPr/>
        </p:nvSpPr>
        <p:spPr>
          <a:xfrm>
            <a:off x="11448000" y="6120000"/>
            <a:ext cx="540000" cy="540000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60167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BBA8D1F-DE17-497C-A850-5F74A2D8F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/>
          <a:lstStyle/>
          <a:p>
            <a:r>
              <a:rPr lang="pl-PL" dirty="0"/>
              <a:t>Nektar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33A3C63E-17C5-47FE-A45F-62CAAB34EDA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93" b="24993"/>
          <a:stretch/>
        </p:blipFill>
        <p:spPr>
          <a:xfrm>
            <a:off x="0" y="-1"/>
            <a:ext cx="12188952" cy="4572000"/>
          </a:xfrm>
        </p:spPr>
      </p:pic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F638FA1-3464-4112-AC19-F6B54C4DD5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7805012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To słodki i aromatyczny płyn, który wydzielają rośliny.</a:t>
            </a:r>
          </a:p>
          <a:p>
            <a:pPr lvl="0"/>
            <a:r>
              <a:rPr lang="pl-PL" dirty="0"/>
              <a:t>Pszczoły zasysają go trąbką do wola. </a:t>
            </a:r>
          </a:p>
          <a:p>
            <a:pPr lvl="0"/>
            <a:r>
              <a:rPr lang="pl-PL" dirty="0"/>
              <a:t>Dostarcza im węglowodanów. </a:t>
            </a:r>
          </a:p>
        </p:txBody>
      </p:sp>
      <p:pic>
        <p:nvPicPr>
          <p:cNvPr id="6" name="Symbol zastępczy obrazu 4">
            <a:extLst>
              <a:ext uri="{FF2B5EF4-FFF2-40B4-BE49-F238E27FC236}">
                <a16:creationId xmlns:a16="http://schemas.microsoft.com/office/drawing/2014/main" id="{7F34735A-E254-408E-9C13-BED5EB6BF3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93" b="24993"/>
          <a:stretch>
            <a:fillRect/>
          </a:stretch>
        </p:blipFill>
        <p:spPr>
          <a:xfrm>
            <a:off x="0" y="0"/>
            <a:ext cx="12188952" cy="4572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</p:pic>
      <p:sp>
        <p:nvSpPr>
          <p:cNvPr id="9" name="Przycisk akcji: Uzyskaj informacje 8">
            <a:hlinkClick r:id="" action="ppaction://hlinkshowjump?jump=lastslide" highlightClick="1"/>
            <a:extLst>
              <a:ext uri="{FF2B5EF4-FFF2-40B4-BE49-F238E27FC236}">
                <a16:creationId xmlns:a16="http://schemas.microsoft.com/office/drawing/2014/main" id="{8C90358A-4BEA-4D28-AC67-49B35C517907}"/>
              </a:ext>
            </a:extLst>
          </p:cNvPr>
          <p:cNvSpPr/>
          <p:nvPr/>
        </p:nvSpPr>
        <p:spPr>
          <a:xfrm>
            <a:off x="11448000" y="6120000"/>
            <a:ext cx="540000" cy="540000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06585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F250C3C-8DE3-42E0-AFCB-56CDFEC11B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/>
          <a:lstStyle/>
          <a:p>
            <a:r>
              <a:rPr lang="pl-PL" dirty="0"/>
              <a:t>Pyłek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23D6F304-89D5-4E96-A72B-5DBC1B2C343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68" b="21868"/>
          <a:stretch/>
        </p:blipFill>
        <p:spPr>
          <a:xfrm>
            <a:off x="0" y="-1"/>
            <a:ext cx="12188952" cy="4572000"/>
          </a:xfrm>
        </p:spPr>
      </p:pic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4E6C95BF-8397-4F51-A368-AFFCD2579B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7805012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Z ziaren pyłku i miodu pszczoły robią kulki.</a:t>
            </a:r>
          </a:p>
          <a:p>
            <a:pPr lvl="0"/>
            <a:r>
              <a:rPr lang="pl-PL" dirty="0"/>
              <a:t>Przenoszą je w koszyczkach na odnóżach.</a:t>
            </a:r>
          </a:p>
          <a:p>
            <a:r>
              <a:rPr lang="pl-PL" dirty="0"/>
              <a:t>Jest dla nich pokarmem białkowym.</a:t>
            </a:r>
          </a:p>
        </p:txBody>
      </p:sp>
      <p:sp>
        <p:nvSpPr>
          <p:cNvPr id="6" name="Przycisk akcji: Uzyskaj informacje 5">
            <a:hlinkClick r:id="" action="ppaction://hlinkshowjump?jump=lastslide" highlightClick="1"/>
            <a:extLst>
              <a:ext uri="{FF2B5EF4-FFF2-40B4-BE49-F238E27FC236}">
                <a16:creationId xmlns:a16="http://schemas.microsoft.com/office/drawing/2014/main" id="{225A7A25-BF5C-4ED1-B39C-8B7AB5DBEA06}"/>
              </a:ext>
            </a:extLst>
          </p:cNvPr>
          <p:cNvSpPr/>
          <p:nvPr/>
        </p:nvSpPr>
        <p:spPr>
          <a:xfrm>
            <a:off x="11448000" y="6120000"/>
            <a:ext cx="540000" cy="540000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536093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F1CD4CC-118A-4933-9031-558673799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/>
          <a:lstStyle/>
          <a:p>
            <a:r>
              <a:rPr lang="pl-PL" dirty="0"/>
              <a:t>Spadź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2E6BB57A-9F81-4E34-BABF-AE003780FB6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21" b="22621"/>
          <a:stretch/>
        </p:blipFill>
        <p:spPr>
          <a:xfrm>
            <a:off x="0" y="-1"/>
            <a:ext cx="12188952" cy="4572000"/>
          </a:xfrm>
        </p:spPr>
      </p:pic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0F55D8D-9FB0-405F-8F22-514D77CCE9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7805012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Słodka wydzielina czerwców, mszyc, czy miodówek.</a:t>
            </a:r>
          </a:p>
          <a:p>
            <a:pPr lvl="0"/>
            <a:r>
              <a:rPr lang="pl-PL" dirty="0"/>
              <a:t>Jej źródłem są soki roślin, np. świerka, klonu, lipy.</a:t>
            </a:r>
          </a:p>
          <a:p>
            <a:pPr lvl="0"/>
            <a:r>
              <a:rPr lang="pl-PL" dirty="0"/>
              <a:t>Zaopatruje pszczoły w węglowodany.</a:t>
            </a:r>
          </a:p>
        </p:txBody>
      </p:sp>
      <p:sp>
        <p:nvSpPr>
          <p:cNvPr id="6" name="Przycisk akcji: Uzyskaj informacje 5">
            <a:hlinkClick r:id="" action="ppaction://hlinkshowjump?jump=lastslide" highlightClick="1"/>
            <a:extLst>
              <a:ext uri="{FF2B5EF4-FFF2-40B4-BE49-F238E27FC236}">
                <a16:creationId xmlns:a16="http://schemas.microsoft.com/office/drawing/2014/main" id="{6C27A94C-A101-4130-B671-BA0C8131917A}"/>
              </a:ext>
            </a:extLst>
          </p:cNvPr>
          <p:cNvSpPr/>
          <p:nvPr/>
        </p:nvSpPr>
        <p:spPr>
          <a:xfrm>
            <a:off x="11448000" y="6120000"/>
            <a:ext cx="540000" cy="540000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0468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BBEE45C-C08F-4A02-AFF4-2E9DE1FFFC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>
            <a:normAutofit/>
          </a:bodyPr>
          <a:lstStyle/>
          <a:p>
            <a:r>
              <a:rPr lang="pl-PL" dirty="0"/>
              <a:t>Substancje żywiczne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1CC2E6B4-3F5A-4402-9756-31E8B211CB8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68" b="21868"/>
          <a:stretch/>
        </p:blipFill>
        <p:spPr>
          <a:xfrm>
            <a:off x="0" y="-1"/>
            <a:ext cx="12188952" cy="4572000"/>
          </a:xfrm>
        </p:spPr>
      </p:pic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1347931-B4F7-4816-931B-D46AC9125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7805012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Pochodzą z pączków drzew, np. kasztanowca, topoli.</a:t>
            </a:r>
          </a:p>
          <a:p>
            <a:pPr lvl="0"/>
            <a:r>
              <a:rPr lang="pl-PL" dirty="0"/>
              <a:t>Owady wyrabiają z nich propolis (kit pszczeli).</a:t>
            </a:r>
          </a:p>
        </p:txBody>
      </p:sp>
      <p:sp>
        <p:nvSpPr>
          <p:cNvPr id="6" name="Przycisk akcji: Uzyskaj informacje 5">
            <a:hlinkClick r:id="" action="ppaction://hlinkshowjump?jump=lastslide" highlightClick="1"/>
            <a:extLst>
              <a:ext uri="{FF2B5EF4-FFF2-40B4-BE49-F238E27FC236}">
                <a16:creationId xmlns:a16="http://schemas.microsoft.com/office/drawing/2014/main" id="{8FC680E6-67DB-446C-88BA-37199A0C3753}"/>
              </a:ext>
            </a:extLst>
          </p:cNvPr>
          <p:cNvSpPr/>
          <p:nvPr/>
        </p:nvSpPr>
        <p:spPr>
          <a:xfrm>
            <a:off x="11448000" y="6120000"/>
            <a:ext cx="540000" cy="540000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04841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16ACEF5-4D9E-44EE-A6E7-B1F34370F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3104" y="186139"/>
            <a:ext cx="10046393" cy="1014745"/>
          </a:xfrm>
        </p:spPr>
        <p:txBody>
          <a:bodyPr/>
          <a:lstStyle/>
          <a:p>
            <a:r>
              <a:rPr lang="pl-PL" dirty="0"/>
              <a:t>Źródła</a:t>
            </a:r>
          </a:p>
        </p:txBody>
      </p:sp>
      <p:sp>
        <p:nvSpPr>
          <p:cNvPr id="40" name="Symbol zastępczy zawartości 39">
            <a:extLst>
              <a:ext uri="{FF2B5EF4-FFF2-40B4-BE49-F238E27FC236}">
                <a16:creationId xmlns:a16="http://schemas.microsoft.com/office/drawing/2014/main" id="{1DA19B38-07DB-4366-8E22-D9F6F7C53C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8" name="Przycisk akcji: Powrót 7">
            <a:hlinkClick r:id="" action="ppaction://hlinkshowjump?jump=lastslideviewed" highlightClick="1"/>
            <a:extLst>
              <a:ext uri="{FF2B5EF4-FFF2-40B4-BE49-F238E27FC236}">
                <a16:creationId xmlns:a16="http://schemas.microsoft.com/office/drawing/2014/main" id="{3453BE54-3075-4613-8BAD-B39408A67D91}"/>
              </a:ext>
            </a:extLst>
          </p:cNvPr>
          <p:cNvSpPr/>
          <p:nvPr/>
        </p:nvSpPr>
        <p:spPr>
          <a:xfrm>
            <a:off x="11448000" y="6120000"/>
            <a:ext cx="540000" cy="5400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rzycisk akcji: Przejdź na początek 10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F12066DC-9423-47E7-B1FD-4C8AEA1A875E}"/>
              </a:ext>
            </a:extLst>
          </p:cNvPr>
          <p:cNvSpPr/>
          <p:nvPr/>
        </p:nvSpPr>
        <p:spPr>
          <a:xfrm>
            <a:off x="10764000" y="6120000"/>
            <a:ext cx="540000" cy="54000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aphicFrame>
        <p:nvGraphicFramePr>
          <p:cNvPr id="9" name="Tabela 7">
            <a:extLst>
              <a:ext uri="{FF2B5EF4-FFF2-40B4-BE49-F238E27FC236}">
                <a16:creationId xmlns:a16="http://schemas.microsoft.com/office/drawing/2014/main" id="{5CDFF0EE-6325-4C94-A769-871A7806F65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1197964"/>
              </p:ext>
            </p:extLst>
          </p:nvPr>
        </p:nvGraphicFramePr>
        <p:xfrm>
          <a:off x="982428" y="1401417"/>
          <a:ext cx="10321572" cy="40772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00052">
                  <a:extLst>
                    <a:ext uri="{9D8B030D-6E8A-4147-A177-3AD203B41FA5}">
                      <a16:colId xmlns:a16="http://schemas.microsoft.com/office/drawing/2014/main" val="2780704265"/>
                    </a:ext>
                  </a:extLst>
                </a:gridCol>
                <a:gridCol w="1621520">
                  <a:extLst>
                    <a:ext uri="{9D8B030D-6E8A-4147-A177-3AD203B41FA5}">
                      <a16:colId xmlns:a16="http://schemas.microsoft.com/office/drawing/2014/main" val="637924312"/>
                    </a:ext>
                  </a:extLst>
                </a:gridCol>
              </a:tblGrid>
              <a:tr h="2851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Treści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Numer slajdu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4452301"/>
                  </a:ext>
                </a:extLst>
              </a:tr>
              <a:tr h="579660">
                <a:tc>
                  <a:txBody>
                    <a:bodyPr/>
                    <a:lstStyle/>
                    <a:p>
                      <a:r>
                        <a:rPr lang="pl-PL" sz="1800" dirty="0"/>
                        <a:t>https://pasieka24.pl/index.php/pl-pl/biblioteczka-pszczelarza-z-pasja-ksiazki-pasieki/200-k182-rosliny-pozytkowe/2389-52-tytulem-wstepu-o-nektarze-i-pylku-slow-kilka, data dostępu: 24.12.2024.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Clr>
                          <a:schemeClr val="tx1">
                            <a:lumMod val="95000"/>
                            <a:lumOff val="5000"/>
                          </a:schemeClr>
                        </a:buClr>
                        <a:buFont typeface="+mj-lt"/>
                        <a:buNone/>
                      </a:pPr>
                      <a:r>
                        <a:rPr lang="pl-PL" sz="18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1-5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93010872"/>
                  </a:ext>
                </a:extLst>
              </a:tr>
              <a:tr h="22418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Zdjęć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Numer slajdu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689305"/>
                  </a:ext>
                </a:extLst>
              </a:tr>
              <a:tr h="5796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https://www.pexels.com/pl-pl/zdjecie/zolty-liscie-kwiat-okragly-5764045/, </a:t>
                      </a:r>
                      <a:r>
                        <a:rPr lang="pl-PL" sz="1800" dirty="0"/>
                        <a:t>data dostępu: 24.12.2024</a:t>
                      </a:r>
                      <a:r>
                        <a:rPr lang="pl-PL" sz="180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88699254"/>
                  </a:ext>
                </a:extLst>
              </a:tr>
              <a:tr h="3837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u="none" dirty="0"/>
                        <a:t>https://pxhere.com/pl/photo/558672, </a:t>
                      </a:r>
                      <a:r>
                        <a:rPr lang="pl-PL" sz="1800" dirty="0"/>
                        <a:t>data dostępu: 24.12.2024.</a:t>
                      </a:r>
                      <a:endParaRPr lang="pl-PL" sz="180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67755128"/>
                  </a:ext>
                </a:extLst>
              </a:tr>
              <a:tr h="383708">
                <a:tc>
                  <a:txBody>
                    <a:bodyPr/>
                    <a:lstStyle/>
                    <a:p>
                      <a:r>
                        <a:rPr lang="pl-PL" sz="18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https://pxhere.com/pl/photo/1259436, </a:t>
                      </a:r>
                      <a:r>
                        <a:rPr lang="pl-PL" sz="1800" dirty="0"/>
                        <a:t>data dostępu: 24.12.2024.</a:t>
                      </a:r>
                      <a:endParaRPr lang="pl-PL" sz="180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16787746"/>
                  </a:ext>
                </a:extLst>
              </a:tr>
              <a:tr h="3837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https://janczosad.pl/produkt/miodspadz-iglasta-350-ml/, </a:t>
                      </a:r>
                      <a:r>
                        <a:rPr lang="pl-PL" sz="1800" dirty="0"/>
                        <a:t>data dostępu: 24.12.2024.</a:t>
                      </a:r>
                      <a:endParaRPr lang="pl-PL" sz="180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23541922"/>
                  </a:ext>
                </a:extLst>
              </a:tr>
              <a:tr h="5796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https://www.pexels.com/pl-pl/zdjecie/makro-zdjecie-pszczoly-2045295/, </a:t>
                      </a:r>
                      <a:r>
                        <a:rPr lang="pl-PL" sz="1800" dirty="0"/>
                        <a:t>data dostępu</a:t>
                      </a:r>
                      <a:r>
                        <a:rPr lang="pl-PL" sz="1800"/>
                        <a:t>: 24.12.2024.</a:t>
                      </a:r>
                      <a:endParaRPr lang="pl-PL" sz="180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153333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181035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ny">
  <a:themeElements>
    <a:clrScheme name="Papi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Integralny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ny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507</TotalTime>
  <Words>232</Words>
  <Application>Microsoft Office PowerPoint</Application>
  <PresentationFormat>Panoramiczny</PresentationFormat>
  <Paragraphs>37</Paragraphs>
  <Slides>6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6</vt:i4>
      </vt:variant>
    </vt:vector>
  </HeadingPairs>
  <TitlesOfParts>
    <vt:vector size="11" baseType="lpstr">
      <vt:lpstr>Arial</vt:lpstr>
      <vt:lpstr>Tw Cen MT</vt:lpstr>
      <vt:lpstr>Tw Cen MT Condensed</vt:lpstr>
      <vt:lpstr>Wingdings 3</vt:lpstr>
      <vt:lpstr>Integralny</vt:lpstr>
      <vt:lpstr>Co zbierają pszczoły?</vt:lpstr>
      <vt:lpstr>Nektar</vt:lpstr>
      <vt:lpstr>Pyłek</vt:lpstr>
      <vt:lpstr>Spadź</vt:lpstr>
      <vt:lpstr>Substancje żywiczne</vt:lpstr>
      <vt:lpstr>Źródła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Uzytkownik</dc:creator>
  <cp:lastModifiedBy>Uzytkownik</cp:lastModifiedBy>
  <cp:revision>69</cp:revision>
  <dcterms:created xsi:type="dcterms:W3CDTF">2025-02-02T15:35:46Z</dcterms:created>
  <dcterms:modified xsi:type="dcterms:W3CDTF">2025-07-08T08:12:31Z</dcterms:modified>
</cp:coreProperties>
</file>